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roximaNova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115082281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a115082281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ec56b166b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ec56b166b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a115082281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a115082281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a115082281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a11508228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Symfony 6.3 framework français de PHP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Doctrine ORM permet de communiquer avec la bdd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bootstrap/Css pour le style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Trello pour l’organisation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Mysql pour la bdd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Github outil collaboratif de développement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Twig moteur de templates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c56b166b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ec56b166b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a115082281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a115082281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11508228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a11508228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127.0.0.1:8000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uage blanc sur ciel étoilé bleu foncé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0"/>
              <a:t>Equipe-</a:t>
            </a:r>
            <a:r>
              <a:rPr b="1" lang="fr" sz="6000"/>
              <a:t>Étrange</a:t>
            </a:r>
            <a:endParaRPr b="1"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Groupe 3</a:t>
            </a:r>
            <a:endParaRPr b="1"/>
          </a:p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10450" y="3695948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CORDIER Maxime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WAROQUET Quentin</a:t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9" name="Google Shape;10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1800" y="3546600"/>
            <a:ext cx="2241750" cy="92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30454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600"/>
              <a:t>Sommaire</a:t>
            </a:r>
            <a:endParaRPr b="1" sz="3600"/>
          </a:p>
        </p:txBody>
      </p:sp>
      <p:sp>
        <p:nvSpPr>
          <p:cNvPr id="115" name="Google Shape;115;p26"/>
          <p:cNvSpPr txBox="1"/>
          <p:nvPr>
            <p:ph idx="1" type="body"/>
          </p:nvPr>
        </p:nvSpPr>
        <p:spPr>
          <a:xfrm>
            <a:off x="311700" y="1421324"/>
            <a:ext cx="8520600" cy="29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Le contexte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Le groupe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Présenter le projet​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Présenter la solution proposée / développée​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Conclusion et retours d'expériences​ </a:t>
            </a:r>
            <a:endParaRPr sz="2000"/>
          </a:p>
        </p:txBody>
      </p:sp>
      <p:pic>
        <p:nvPicPr>
          <p:cNvPr id="116" name="Google Shape;1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50" y="98263"/>
            <a:ext cx="2872450" cy="3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Contexte</a:t>
            </a:r>
            <a:endParaRPr b="1"/>
          </a:p>
        </p:txBody>
      </p:sp>
      <p:sp>
        <p:nvSpPr>
          <p:cNvPr id="122" name="Google Shape;12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700"/>
              <a:t>Une université nous à demander de créer un jeu en ligne où les joueurs sont répartis dans des classes. </a:t>
            </a:r>
            <a:r>
              <a:rPr lang="fr" sz="1700"/>
              <a:t>Une mission est attribué quotidiennement à chaque classe et doit être validé sous peine de voir son compte supprimé au bout de quelques échecs.</a:t>
            </a:r>
            <a:endParaRPr sz="1700"/>
          </a:p>
        </p:txBody>
      </p:sp>
      <p:pic>
        <p:nvPicPr>
          <p:cNvPr id="123" name="Google Shape;1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7513" y="2308675"/>
            <a:ext cx="6908976" cy="24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250" y="98263"/>
            <a:ext cx="2872450" cy="3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/>
          <p:nvPr>
            <p:ph type="title"/>
          </p:nvPr>
        </p:nvSpPr>
        <p:spPr>
          <a:xfrm>
            <a:off x="59100" y="341725"/>
            <a:ext cx="3749400" cy="75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L’équipe</a:t>
            </a:r>
            <a:endParaRPr b="1"/>
          </a:p>
        </p:txBody>
      </p:sp>
      <p:sp>
        <p:nvSpPr>
          <p:cNvPr id="130" name="Google Shape;130;p28"/>
          <p:cNvSpPr txBox="1"/>
          <p:nvPr>
            <p:ph idx="1" type="subTitle"/>
          </p:nvPr>
        </p:nvSpPr>
        <p:spPr>
          <a:xfrm>
            <a:off x="265500" y="1542775"/>
            <a:ext cx="3336600" cy="31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Groupe3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CORDIER Maxime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fr" sz="1700"/>
              <a:t>CRUD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fr" sz="1700"/>
              <a:t>Front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" sz="1700"/>
              <a:t>WAROQUET Quentin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fr" sz="1700"/>
              <a:t>Script gestion MDJ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fr" sz="1700"/>
              <a:t>Front/Back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31" name="Google Shape;13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493" y="0"/>
            <a:ext cx="520451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250" y="98263"/>
            <a:ext cx="2872450" cy="3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413400" y="321750"/>
            <a:ext cx="3749400" cy="75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Le projet</a:t>
            </a:r>
            <a:endParaRPr b="1"/>
          </a:p>
        </p:txBody>
      </p:sp>
      <p:sp>
        <p:nvSpPr>
          <p:cNvPr id="138" name="Google Shape;138;p29"/>
          <p:cNvSpPr txBox="1"/>
          <p:nvPr>
            <p:ph idx="1" type="subTitle"/>
          </p:nvPr>
        </p:nvSpPr>
        <p:spPr>
          <a:xfrm>
            <a:off x="265500" y="3212175"/>
            <a:ext cx="4045200" cy="15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Les utilisateurs choisisse 1 classe sur les 2 proposée, chacune offrant des missions quotidiennes uniques en lien avec sa classe. La réussite des missions est cruciale, car les utilisateurs disposent d'un nombre de vies limitée.</a:t>
            </a:r>
            <a:endParaRPr sz="1700"/>
          </a:p>
        </p:txBody>
      </p:sp>
      <p:sp>
        <p:nvSpPr>
          <p:cNvPr id="139" name="Google Shape;139;p2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Missions Quotidiennes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Validation des Missions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6B26B"/>
              </a:buClr>
              <a:buSzPts val="1800"/>
              <a:buChar char="●"/>
            </a:pPr>
            <a:r>
              <a:rPr lang="fr">
                <a:solidFill>
                  <a:srgbClr val="F6B26B"/>
                </a:solidFill>
              </a:rPr>
              <a:t>Historique des Missions</a:t>
            </a:r>
            <a:endParaRPr>
              <a:solidFill>
                <a:srgbClr val="F6B26B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Vies Limitées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Administration des Missions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Clr>
                <a:srgbClr val="E06666"/>
              </a:buClr>
              <a:buSzPts val="1800"/>
              <a:buChar char="●"/>
            </a:pPr>
            <a:r>
              <a:rPr lang="fr">
                <a:solidFill>
                  <a:srgbClr val="E06666"/>
                </a:solidFill>
              </a:rPr>
              <a:t>(BONUS) Leaderboard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140" name="Google Shape;140;p29"/>
          <p:cNvSpPr txBox="1"/>
          <p:nvPr/>
        </p:nvSpPr>
        <p:spPr>
          <a:xfrm>
            <a:off x="413400" y="1006100"/>
            <a:ext cx="19476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Outils utilisé: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Symfony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Doctrine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bootstrap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Trello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Mysql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github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Twig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1" name="Google Shape;141;p29"/>
          <p:cNvSpPr txBox="1"/>
          <p:nvPr/>
        </p:nvSpPr>
        <p:spPr>
          <a:xfrm>
            <a:off x="2361000" y="1006100"/>
            <a:ext cx="1947600" cy="20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Langage utilisé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html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css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Proxima Nova"/>
              <a:buChar char="●"/>
            </a:pPr>
            <a:r>
              <a:rPr lang="fr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php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50" y="98263"/>
            <a:ext cx="2872450" cy="3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600"/>
              <a:t>Solution proposé</a:t>
            </a:r>
            <a:endParaRPr b="1" sz="3600"/>
          </a:p>
        </p:txBody>
      </p:sp>
      <p:sp>
        <p:nvSpPr>
          <p:cNvPr id="148" name="Google Shape;148;p30"/>
          <p:cNvSpPr txBox="1"/>
          <p:nvPr/>
        </p:nvSpPr>
        <p:spPr>
          <a:xfrm>
            <a:off x="2886013" y="1421875"/>
            <a:ext cx="33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Page d’accueil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9" name="Google Shape;14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250" y="98263"/>
            <a:ext cx="2872450" cy="34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4925" y="2041475"/>
            <a:ext cx="7754150" cy="269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Explication de la page Mission</a:t>
            </a:r>
            <a:endParaRPr b="1"/>
          </a:p>
        </p:txBody>
      </p:sp>
      <p:pic>
        <p:nvPicPr>
          <p:cNvPr id="156" name="Google Shape;15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6200"/>
            <a:ext cx="9144000" cy="261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125" y="98250"/>
            <a:ext cx="2872450" cy="3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La base de donnée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et ces relation</a:t>
            </a:r>
            <a:endParaRPr b="1"/>
          </a:p>
        </p:txBody>
      </p:sp>
      <p:pic>
        <p:nvPicPr>
          <p:cNvPr id="163" name="Google Shape;163;p32"/>
          <p:cNvPicPr preferRelativeResize="0"/>
          <p:nvPr/>
        </p:nvPicPr>
        <p:blipFill rotWithShape="1">
          <a:blip r:embed="rId3">
            <a:alphaModFix/>
          </a:blip>
          <a:srcRect b="5862" l="17596" r="16002" t="9784"/>
          <a:stretch/>
        </p:blipFill>
        <p:spPr>
          <a:xfrm>
            <a:off x="3959025" y="0"/>
            <a:ext cx="5184976" cy="499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125" y="98250"/>
            <a:ext cx="2872450" cy="3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/>
          <p:nvPr>
            <p:ph type="title"/>
          </p:nvPr>
        </p:nvSpPr>
        <p:spPr>
          <a:xfrm>
            <a:off x="265500" y="1816950"/>
            <a:ext cx="4045200" cy="6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Conclusion</a:t>
            </a:r>
            <a:endParaRPr b="1"/>
          </a:p>
        </p:txBody>
      </p:sp>
      <p:sp>
        <p:nvSpPr>
          <p:cNvPr id="170" name="Google Shape;170;p3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fr" sz="2400"/>
              <a:t>Travail Collaboratif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fr" sz="2400"/>
              <a:t>Apprentissage (ou approfondissement)   de Symfony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 sz="2400"/>
              <a:t>Manque de temps pour ajouter certaines fonctionnalités</a:t>
            </a:r>
            <a:endParaRPr sz="2400"/>
          </a:p>
        </p:txBody>
      </p:sp>
      <p:pic>
        <p:nvPicPr>
          <p:cNvPr id="171" name="Google Shape;17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50" y="98263"/>
            <a:ext cx="2872450" cy="3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